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3" r:id="rId3"/>
    <p:sldId id="528" r:id="rId4"/>
    <p:sldId id="529" r:id="rId5"/>
    <p:sldId id="530" r:id="rId6"/>
    <p:sldId id="531" r:id="rId7"/>
    <p:sldId id="532" r:id="rId8"/>
    <p:sldId id="350" r:id="rId9"/>
    <p:sldId id="761" r:id="rId10"/>
    <p:sldId id="513" r:id="rId11"/>
    <p:sldId id="524" r:id="rId12"/>
    <p:sldId id="518" r:id="rId13"/>
    <p:sldId id="519" r:id="rId14"/>
    <p:sldId id="802" r:id="rId15"/>
    <p:sldId id="521"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snapToGrid="0">
      <p:cViewPr varScale="1">
        <p:scale>
          <a:sx n="81" d="100"/>
          <a:sy n="81" d="100"/>
        </p:scale>
        <p:origin x="70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17-Sep-23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BE6278-EE79-43EF-8386-7B7B8B8494FD}"/>
              </a:ext>
            </a:extLst>
          </p:cNvPr>
          <p:cNvSpPr/>
          <p:nvPr/>
        </p:nvSpPr>
        <p:spPr>
          <a:xfrm>
            <a:off x="7950926" y="5129128"/>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3863138" y="6530800"/>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649" y="294921"/>
            <a:ext cx="1831039" cy="1942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F80274-E8D9-475E-B275-879D8E7DF36C}"/>
              </a:ext>
            </a:extLst>
          </p:cNvPr>
          <p:cNvSpPr txBox="1"/>
          <p:nvPr/>
        </p:nvSpPr>
        <p:spPr>
          <a:xfrm>
            <a:off x="7812644" y="2291078"/>
            <a:ext cx="3405051" cy="923330"/>
          </a:xfrm>
          <a:prstGeom prst="rect">
            <a:avLst/>
          </a:prstGeom>
          <a:noFill/>
        </p:spPr>
        <p:txBody>
          <a:bodyPr wrap="square" rtlCol="0">
            <a:spAutoFit/>
          </a:bodyPr>
          <a:lstStyle/>
          <a:p>
            <a:pPr algn="ctr"/>
            <a:r>
              <a:rPr lang="en-US" b="1"/>
              <a:t>Rob</a:t>
            </a:r>
            <a:endParaRPr lang="en-US" b="1" dirty="0"/>
          </a:p>
          <a:p>
            <a:pPr algn="ctr"/>
            <a:r>
              <a:rPr lang="en-US" b="1" dirty="0"/>
              <a:t>S/4HANA Technical consultant</a:t>
            </a:r>
          </a:p>
          <a:p>
            <a:pPr algn="ctr"/>
            <a:r>
              <a:rPr lang="en-US" b="1" dirty="0"/>
              <a:t>ABAP Developer</a:t>
            </a:r>
          </a:p>
        </p:txBody>
      </p:sp>
      <p:pic>
        <p:nvPicPr>
          <p:cNvPr id="1028" name="Picture 4"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804181"/>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6CF3F9-4137-410D-B815-6C10AD9E59C0}"/>
              </a:ext>
            </a:extLst>
          </p:cNvPr>
          <p:cNvSpPr txBox="1"/>
          <p:nvPr/>
        </p:nvSpPr>
        <p:spPr>
          <a:xfrm>
            <a:off x="367005" y="2571213"/>
            <a:ext cx="3405051" cy="646331"/>
          </a:xfrm>
          <a:prstGeom prst="rect">
            <a:avLst/>
          </a:prstGeom>
          <a:noFill/>
        </p:spPr>
        <p:txBody>
          <a:bodyPr wrap="square" rtlCol="0">
            <a:spAutoFit/>
          </a:bodyPr>
          <a:lstStyle/>
          <a:p>
            <a:pPr algn="ctr"/>
            <a:r>
              <a:rPr lang="en-US" b="1" dirty="0"/>
              <a:t>Roxana</a:t>
            </a:r>
          </a:p>
          <a:p>
            <a:pPr algn="ctr"/>
            <a:r>
              <a:rPr lang="en-US" b="1" dirty="0"/>
              <a:t>UX Designer | Fiori Developer</a:t>
            </a:r>
          </a:p>
        </p:txBody>
      </p:sp>
      <p:sp>
        <p:nvSpPr>
          <p:cNvPr id="6" name="Rectangle 5">
            <a:extLst>
              <a:ext uri="{FF2B5EF4-FFF2-40B4-BE49-F238E27FC236}">
                <a16:creationId xmlns:a16="http://schemas.microsoft.com/office/drawing/2014/main" id="{21E4DB39-0CF5-45E8-8970-01EEE75C6FF5}"/>
              </a:ext>
            </a:extLst>
          </p:cNvPr>
          <p:cNvSpPr/>
          <p:nvPr/>
        </p:nvSpPr>
        <p:spPr>
          <a:xfrm>
            <a:off x="8212183" y="3744938"/>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2D5D16-8366-4ADF-A46A-B8548BC7F30C}"/>
              </a:ext>
            </a:extLst>
          </p:cNvPr>
          <p:cNvPicPr>
            <a:picLocks noChangeAspect="1"/>
          </p:cNvPicPr>
          <p:nvPr/>
        </p:nvPicPr>
        <p:blipFill>
          <a:blip r:embed="rId5"/>
          <a:stretch>
            <a:fillRect/>
          </a:stretch>
        </p:blipFill>
        <p:spPr>
          <a:xfrm>
            <a:off x="8317754" y="3930565"/>
            <a:ext cx="704326" cy="730412"/>
          </a:xfrm>
          <a:prstGeom prst="rect">
            <a:avLst/>
          </a:prstGeom>
        </p:spPr>
      </p:pic>
      <p:sp>
        <p:nvSpPr>
          <p:cNvPr id="12" name="TextBox 11">
            <a:extLst>
              <a:ext uri="{FF2B5EF4-FFF2-40B4-BE49-F238E27FC236}">
                <a16:creationId xmlns:a16="http://schemas.microsoft.com/office/drawing/2014/main" id="{96968852-52A5-4E15-A2B1-09DBB92B10A5}"/>
              </a:ext>
            </a:extLst>
          </p:cNvPr>
          <p:cNvSpPr txBox="1"/>
          <p:nvPr/>
        </p:nvSpPr>
        <p:spPr>
          <a:xfrm>
            <a:off x="9100457" y="3827701"/>
            <a:ext cx="1785257" cy="923330"/>
          </a:xfrm>
          <a:prstGeom prst="rect">
            <a:avLst/>
          </a:prstGeom>
          <a:noFill/>
        </p:spPr>
        <p:txBody>
          <a:bodyPr wrap="square" rtlCol="0">
            <a:spAutoFit/>
          </a:bodyPr>
          <a:lstStyle/>
          <a:p>
            <a:pPr algn="ctr"/>
            <a:r>
              <a:rPr lang="en-US" b="1" dirty="0"/>
              <a:t>ABAP Dev. Tools</a:t>
            </a:r>
          </a:p>
          <a:p>
            <a:pPr algn="ctr"/>
            <a:r>
              <a:rPr lang="en-US" b="1" dirty="0"/>
              <a:t>On </a:t>
            </a:r>
          </a:p>
          <a:p>
            <a:pPr algn="ctr"/>
            <a:r>
              <a:rPr lang="en-US" b="1" dirty="0"/>
              <a:t>Eclipse</a:t>
            </a:r>
          </a:p>
        </p:txBody>
      </p:sp>
      <p:sp>
        <p:nvSpPr>
          <p:cNvPr id="13" name="Rectangle: Rounded Corners 12">
            <a:extLst>
              <a:ext uri="{FF2B5EF4-FFF2-40B4-BE49-F238E27FC236}">
                <a16:creationId xmlns:a16="http://schemas.microsoft.com/office/drawing/2014/main" id="{CC1B094D-DE7A-4A46-8F08-EF6E0B4B3CF1}"/>
              </a:ext>
            </a:extLst>
          </p:cNvPr>
          <p:cNvSpPr/>
          <p:nvPr/>
        </p:nvSpPr>
        <p:spPr>
          <a:xfrm>
            <a:off x="8207829" y="5588188"/>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CDS Views</a:t>
            </a:r>
          </a:p>
        </p:txBody>
      </p:sp>
      <p:sp>
        <p:nvSpPr>
          <p:cNvPr id="21" name="Rectangle: Rounded Corners 20">
            <a:extLst>
              <a:ext uri="{FF2B5EF4-FFF2-40B4-BE49-F238E27FC236}">
                <a16:creationId xmlns:a16="http://schemas.microsoft.com/office/drawing/2014/main" id="{8691B799-063D-48B9-BA71-C6B470E57745}"/>
              </a:ext>
            </a:extLst>
          </p:cNvPr>
          <p:cNvSpPr/>
          <p:nvPr/>
        </p:nvSpPr>
        <p:spPr>
          <a:xfrm>
            <a:off x="10002849" y="5588188"/>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MDE</a:t>
            </a:r>
          </a:p>
          <a:p>
            <a:pPr algn="ctr"/>
            <a:r>
              <a:rPr lang="en-US" dirty="0"/>
              <a:t>@</a:t>
            </a:r>
          </a:p>
        </p:txBody>
      </p:sp>
      <p:cxnSp>
        <p:nvCxnSpPr>
          <p:cNvPr id="17" name="Straight Connector 16">
            <a:extLst>
              <a:ext uri="{FF2B5EF4-FFF2-40B4-BE49-F238E27FC236}">
                <a16:creationId xmlns:a16="http://schemas.microsoft.com/office/drawing/2014/main" id="{4DF06447-A769-496A-9B88-EE55436ACAE1}"/>
              </a:ext>
            </a:extLst>
          </p:cNvPr>
          <p:cNvCxnSpPr>
            <a:stCxn id="13" idx="3"/>
            <a:endCxn id="21" idx="1"/>
          </p:cNvCxnSpPr>
          <p:nvPr/>
        </p:nvCxnSpPr>
        <p:spPr>
          <a:xfrm>
            <a:off x="9422675" y="5905231"/>
            <a:ext cx="580174" cy="0"/>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21A704F-5CFE-4A10-8072-B68F2C64787A}"/>
              </a:ext>
            </a:extLst>
          </p:cNvPr>
          <p:cNvSpPr/>
          <p:nvPr/>
        </p:nvSpPr>
        <p:spPr>
          <a:xfrm>
            <a:off x="8317754" y="5233851"/>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 Service</a:t>
            </a:r>
          </a:p>
        </p:txBody>
      </p:sp>
      <p:sp>
        <p:nvSpPr>
          <p:cNvPr id="29" name="Rectangle 28">
            <a:extLst>
              <a:ext uri="{FF2B5EF4-FFF2-40B4-BE49-F238E27FC236}">
                <a16:creationId xmlns:a16="http://schemas.microsoft.com/office/drawing/2014/main" id="{8472330A-A26B-49E9-9542-D8F425B0B703}"/>
              </a:ext>
            </a:extLst>
          </p:cNvPr>
          <p:cNvSpPr/>
          <p:nvPr/>
        </p:nvSpPr>
        <p:spPr>
          <a:xfrm>
            <a:off x="622663" y="3744938"/>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08A62E1-41EF-424C-B62D-BC361DDF7E54}"/>
              </a:ext>
            </a:extLst>
          </p:cNvPr>
          <p:cNvSpPr txBox="1"/>
          <p:nvPr/>
        </p:nvSpPr>
        <p:spPr>
          <a:xfrm>
            <a:off x="2140132" y="3972605"/>
            <a:ext cx="1223554" cy="646331"/>
          </a:xfrm>
          <a:prstGeom prst="rect">
            <a:avLst/>
          </a:prstGeom>
          <a:noFill/>
        </p:spPr>
        <p:txBody>
          <a:bodyPr wrap="square" rtlCol="0">
            <a:spAutoFit/>
          </a:bodyPr>
          <a:lstStyle/>
          <a:p>
            <a:pPr algn="ctr"/>
            <a:r>
              <a:rPr lang="en-US" b="1" dirty="0"/>
              <a:t>VS Code </a:t>
            </a:r>
          </a:p>
          <a:p>
            <a:pPr algn="ctr"/>
            <a:r>
              <a:rPr lang="en-US" b="1" dirty="0"/>
              <a:t>BAS</a:t>
            </a:r>
          </a:p>
        </p:txBody>
      </p:sp>
      <p:pic>
        <p:nvPicPr>
          <p:cNvPr id="26" name="Picture 6"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901" y="3972605"/>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12.lunapic.com/editor/working/161406318813978311?5830121565">
            <a:extLst>
              <a:ext uri="{FF2B5EF4-FFF2-40B4-BE49-F238E27FC236}">
                <a16:creationId xmlns:a16="http://schemas.microsoft.com/office/drawing/2014/main" id="{6F018121-E4D6-4EA9-AE3C-292924454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0491" y="3744937"/>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9D31B5-65E7-4A1B-91EE-FEA5D320A7C3}"/>
              </a:ext>
            </a:extLst>
          </p:cNvPr>
          <p:cNvSpPr/>
          <p:nvPr/>
        </p:nvSpPr>
        <p:spPr>
          <a:xfrm>
            <a:off x="348343" y="5129128"/>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15BFA84-ED3F-4667-971B-0F6F0B6B68F6}"/>
              </a:ext>
            </a:extLst>
          </p:cNvPr>
          <p:cNvSpPr/>
          <p:nvPr/>
        </p:nvSpPr>
        <p:spPr>
          <a:xfrm>
            <a:off x="455952" y="5472050"/>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Fiori Elements Project</a:t>
            </a:r>
          </a:p>
        </p:txBody>
      </p:sp>
      <p:sp>
        <p:nvSpPr>
          <p:cNvPr id="33" name="Rectangle: Rounded Corners 32">
            <a:extLst>
              <a:ext uri="{FF2B5EF4-FFF2-40B4-BE49-F238E27FC236}">
                <a16:creationId xmlns:a16="http://schemas.microsoft.com/office/drawing/2014/main" id="{12A00A96-C556-44FF-9C2F-3AA4BB9AF2DE}"/>
              </a:ext>
            </a:extLst>
          </p:cNvPr>
          <p:cNvSpPr/>
          <p:nvPr/>
        </p:nvSpPr>
        <p:spPr>
          <a:xfrm>
            <a:off x="2326434" y="5472050"/>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Annotations.xml</a:t>
            </a:r>
          </a:p>
        </p:txBody>
      </p:sp>
      <p:cxnSp>
        <p:nvCxnSpPr>
          <p:cNvPr id="24" name="Straight Connector 23">
            <a:extLst>
              <a:ext uri="{FF2B5EF4-FFF2-40B4-BE49-F238E27FC236}">
                <a16:creationId xmlns:a16="http://schemas.microsoft.com/office/drawing/2014/main" id="{2A640C80-5037-46AA-AC3C-A54B5D3A58A1}"/>
              </a:ext>
            </a:extLst>
          </p:cNvPr>
          <p:cNvCxnSpPr>
            <a:stCxn id="22" idx="3"/>
            <a:endCxn id="33" idx="1"/>
          </p:cNvCxnSpPr>
          <p:nvPr/>
        </p:nvCxnSpPr>
        <p:spPr>
          <a:xfrm>
            <a:off x="2069531" y="5789093"/>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98C803A-457F-4D27-988F-E21557044665}"/>
              </a:ext>
            </a:extLst>
          </p:cNvPr>
          <p:cNvCxnSpPr>
            <a:cxnSpLocks/>
            <a:endCxn id="20" idx="0"/>
          </p:cNvCxnSpPr>
          <p:nvPr/>
        </p:nvCxnSpPr>
        <p:spPr>
          <a:xfrm>
            <a:off x="2294709" y="4757435"/>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9429AB50-8785-4D7B-80AF-F11FBEB8E2D2}"/>
              </a:ext>
            </a:extLst>
          </p:cNvPr>
          <p:cNvCxnSpPr>
            <a:cxnSpLocks/>
            <a:stCxn id="15" idx="2"/>
          </p:cNvCxnSpPr>
          <p:nvPr/>
        </p:nvCxnSpPr>
        <p:spPr>
          <a:xfrm>
            <a:off x="2069531" y="3217544"/>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Straight Arrow Connector 44">
            <a:extLst>
              <a:ext uri="{FF2B5EF4-FFF2-40B4-BE49-F238E27FC236}">
                <a16:creationId xmlns:a16="http://schemas.microsoft.com/office/drawing/2014/main" id="{15A8A238-B499-4F55-BB6A-292359E960DF}"/>
              </a:ext>
            </a:extLst>
          </p:cNvPr>
          <p:cNvCxnSpPr>
            <a:cxnSpLocks/>
          </p:cNvCxnSpPr>
          <p:nvPr/>
        </p:nvCxnSpPr>
        <p:spPr>
          <a:xfrm>
            <a:off x="9797143" y="4751031"/>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53C93BAB-BAB7-44B0-A7B8-83AD12E2E099}"/>
              </a:ext>
            </a:extLst>
          </p:cNvPr>
          <p:cNvCxnSpPr>
            <a:cxnSpLocks/>
          </p:cNvCxnSpPr>
          <p:nvPr/>
        </p:nvCxnSpPr>
        <p:spPr>
          <a:xfrm>
            <a:off x="9571965" y="3211140"/>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32" name="Picture 8"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6937" y="5005525"/>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hevron 41">
            <a:extLst>
              <a:ext uri="{FF2B5EF4-FFF2-40B4-BE49-F238E27FC236}">
                <a16:creationId xmlns:a16="http://schemas.microsoft.com/office/drawing/2014/main" id="{E72E7772-E364-444F-8283-B213B042E609}"/>
              </a:ext>
            </a:extLst>
          </p:cNvPr>
          <p:cNvSpPr/>
          <p:nvPr/>
        </p:nvSpPr>
        <p:spPr>
          <a:xfrm rot="16200000">
            <a:off x="5836397" y="4551778"/>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hevron 52">
            <a:extLst>
              <a:ext uri="{FF2B5EF4-FFF2-40B4-BE49-F238E27FC236}">
                <a16:creationId xmlns:a16="http://schemas.microsoft.com/office/drawing/2014/main" id="{D9735AC5-C40A-4CBB-9BC9-F79F6E9535F9}"/>
              </a:ext>
            </a:extLst>
          </p:cNvPr>
          <p:cNvSpPr/>
          <p:nvPr/>
        </p:nvSpPr>
        <p:spPr>
          <a:xfrm rot="16200000">
            <a:off x="5836397" y="416650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hevron 53">
            <a:extLst>
              <a:ext uri="{FF2B5EF4-FFF2-40B4-BE49-F238E27FC236}">
                <a16:creationId xmlns:a16="http://schemas.microsoft.com/office/drawing/2014/main" id="{9A85A4C7-3591-49E7-AE87-C0BCA929A9EF}"/>
              </a:ext>
            </a:extLst>
          </p:cNvPr>
          <p:cNvSpPr/>
          <p:nvPr/>
        </p:nvSpPr>
        <p:spPr>
          <a:xfrm rot="16200000">
            <a:off x="5836397" y="3801297"/>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4" name="Picture 10"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2056" y="1439477"/>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92E06857-E692-4AF1-BD1E-426CC532AF69}"/>
              </a:ext>
            </a:extLst>
          </p:cNvPr>
          <p:cNvSpPr txBox="1"/>
          <p:nvPr/>
        </p:nvSpPr>
        <p:spPr>
          <a:xfrm>
            <a:off x="3363686" y="848477"/>
            <a:ext cx="3405051" cy="861774"/>
          </a:xfrm>
          <a:prstGeom prst="rect">
            <a:avLst/>
          </a:prstGeom>
          <a:noFill/>
        </p:spPr>
        <p:txBody>
          <a:bodyPr wrap="square" rtlCol="0">
            <a:spAutoFit/>
          </a:bodyPr>
          <a:lstStyle/>
          <a:p>
            <a:pPr algn="ctr"/>
            <a:r>
              <a:rPr lang="en-US" sz="3200" b="1" dirty="0">
                <a:solidFill>
                  <a:srgbClr val="00B050"/>
                </a:solidFill>
              </a:rPr>
              <a:t>Anubhav</a:t>
            </a:r>
          </a:p>
          <a:p>
            <a:pPr algn="ctr"/>
            <a:r>
              <a:rPr lang="en-US" b="1" dirty="0"/>
              <a:t>Happy User</a:t>
            </a:r>
          </a:p>
        </p:txBody>
      </p:sp>
      <p:pic>
        <p:nvPicPr>
          <p:cNvPr id="1036" name="Picture 12"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7174" y="1167642"/>
            <a:ext cx="2051178" cy="99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1000"/>
                                        <p:tgtEl>
                                          <p:spTgt spid="36"/>
                                        </p:tgtEl>
                                      </p:cBhvr>
                                    </p:animEffect>
                                    <p:anim calcmode="lin" valueType="num">
                                      <p:cBhvr>
                                        <p:cTn id="74" dur="1000" fill="hold"/>
                                        <p:tgtEl>
                                          <p:spTgt spid="36"/>
                                        </p:tgtEl>
                                        <p:attrNameLst>
                                          <p:attrName>ppt_x</p:attrName>
                                        </p:attrNameLst>
                                      </p:cBhvr>
                                      <p:tavLst>
                                        <p:tav tm="0">
                                          <p:val>
                                            <p:strVal val="#ppt_x"/>
                                          </p:val>
                                        </p:tav>
                                        <p:tav tm="100000">
                                          <p:val>
                                            <p:strVal val="#ppt_x"/>
                                          </p:val>
                                        </p:tav>
                                      </p:tavLst>
                                    </p:anim>
                                    <p:anim calcmode="lin" valueType="num">
                                      <p:cBhvr>
                                        <p:cTn id="75" dur="1000" fill="hold"/>
                                        <p:tgtEl>
                                          <p:spTgt spid="3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1032"/>
                                        </p:tgtEl>
                                        <p:attrNameLst>
                                          <p:attrName>style.visibility</p:attrName>
                                        </p:attrNameLst>
                                      </p:cBhvr>
                                      <p:to>
                                        <p:strVal val="visible"/>
                                      </p:to>
                                    </p:set>
                                    <p:anim calcmode="lin" valueType="num">
                                      <p:cBhvr>
                                        <p:cTn id="127" dur="500" fill="hold"/>
                                        <p:tgtEl>
                                          <p:spTgt spid="1032"/>
                                        </p:tgtEl>
                                        <p:attrNameLst>
                                          <p:attrName>ppt_w</p:attrName>
                                        </p:attrNameLst>
                                      </p:cBhvr>
                                      <p:tavLst>
                                        <p:tav tm="0">
                                          <p:val>
                                            <p:fltVal val="0"/>
                                          </p:val>
                                        </p:tav>
                                        <p:tav tm="100000">
                                          <p:val>
                                            <p:strVal val="#ppt_w"/>
                                          </p:val>
                                        </p:tav>
                                      </p:tavLst>
                                    </p:anim>
                                    <p:anim calcmode="lin" valueType="num">
                                      <p:cBhvr>
                                        <p:cTn id="128" dur="500" fill="hold"/>
                                        <p:tgtEl>
                                          <p:spTgt spid="1032"/>
                                        </p:tgtEl>
                                        <p:attrNameLst>
                                          <p:attrName>ppt_h</p:attrName>
                                        </p:attrNameLst>
                                      </p:cBhvr>
                                      <p:tavLst>
                                        <p:tav tm="0">
                                          <p:val>
                                            <p:fltVal val="0"/>
                                          </p:val>
                                        </p:tav>
                                        <p:tav tm="100000">
                                          <p:val>
                                            <p:strVal val="#ppt_h"/>
                                          </p:val>
                                        </p:tav>
                                      </p:tavLst>
                                    </p:anim>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2"/>
                                        </p:tgtEl>
                                        <p:attrNameLst>
                                          <p:attrName>style.visibility</p:attrName>
                                        </p:attrNameLst>
                                      </p:cBhvr>
                                      <p:to>
                                        <p:strVal val="visible"/>
                                      </p:to>
                                    </p:set>
                                    <p:anim calcmode="lin" valueType="num">
                                      <p:cBhvr additive="base">
                                        <p:cTn id="134" dur="800" fill="hold"/>
                                        <p:tgtEl>
                                          <p:spTgt spid="42"/>
                                        </p:tgtEl>
                                        <p:attrNameLst>
                                          <p:attrName>ppt_x</p:attrName>
                                        </p:attrNameLst>
                                      </p:cBhvr>
                                      <p:tavLst>
                                        <p:tav tm="0">
                                          <p:val>
                                            <p:strVal val="#ppt_x"/>
                                          </p:val>
                                        </p:tav>
                                        <p:tav tm="100000">
                                          <p:val>
                                            <p:strVal val="#ppt_x"/>
                                          </p:val>
                                        </p:tav>
                                      </p:tavLst>
                                    </p:anim>
                                    <p:anim calcmode="lin" valueType="num">
                                      <p:cBhvr additive="base">
                                        <p:cTn id="135" dur="800" fill="hold"/>
                                        <p:tgtEl>
                                          <p:spTgt spid="4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50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1000" fill="hold"/>
                                        <p:tgtEl>
                                          <p:spTgt spid="53"/>
                                        </p:tgtEl>
                                        <p:attrNameLst>
                                          <p:attrName>ppt_x</p:attrName>
                                        </p:attrNameLst>
                                      </p:cBhvr>
                                      <p:tavLst>
                                        <p:tav tm="0">
                                          <p:val>
                                            <p:strVal val="#ppt_x"/>
                                          </p:val>
                                        </p:tav>
                                        <p:tav tm="100000">
                                          <p:val>
                                            <p:strVal val="#ppt_x"/>
                                          </p:val>
                                        </p:tav>
                                      </p:tavLst>
                                    </p:anim>
                                    <p:anim calcmode="lin" valueType="num">
                                      <p:cBhvr additive="base">
                                        <p:cTn id="139" dur="1000" fill="hold"/>
                                        <p:tgtEl>
                                          <p:spTgt spid="5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130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1000" fill="hold"/>
                                        <p:tgtEl>
                                          <p:spTgt spid="54"/>
                                        </p:tgtEl>
                                        <p:attrNameLst>
                                          <p:attrName>ppt_x</p:attrName>
                                        </p:attrNameLst>
                                      </p:cBhvr>
                                      <p:tavLst>
                                        <p:tav tm="0">
                                          <p:val>
                                            <p:strVal val="#ppt_x"/>
                                          </p:val>
                                        </p:tav>
                                        <p:tav tm="100000">
                                          <p:val>
                                            <p:strVal val="#ppt_x"/>
                                          </p:val>
                                        </p:tav>
                                      </p:tavLst>
                                    </p:anim>
                                    <p:anim calcmode="lin" valueType="num">
                                      <p:cBhvr additive="base">
                                        <p:cTn id="14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nodeType="withEffect">
                                  <p:stCondLst>
                                    <p:cond delay="0"/>
                                  </p:stCondLst>
                                  <p:childTnLst>
                                    <p:set>
                                      <p:cBhvr>
                                        <p:cTn id="150" dur="1" fill="hold">
                                          <p:stCondLst>
                                            <p:cond delay="0"/>
                                          </p:stCondLst>
                                        </p:cTn>
                                        <p:tgtEl>
                                          <p:spTgt spid="1034"/>
                                        </p:tgtEl>
                                        <p:attrNameLst>
                                          <p:attrName>style.visibility</p:attrName>
                                        </p:attrNameLst>
                                      </p:cBhvr>
                                      <p:to>
                                        <p:strVal val="visible"/>
                                      </p:to>
                                    </p:set>
                                    <p:animEffect transition="in" filter="randombar(horizontal)">
                                      <p:cBhvr>
                                        <p:cTn id="151" dur="500"/>
                                        <p:tgtEl>
                                          <p:spTgt spid="1034"/>
                                        </p:tgtEl>
                                      </p:cBhvr>
                                    </p:animEffect>
                                  </p:childTnLst>
                                </p:cTn>
                              </p:par>
                              <p:par>
                                <p:cTn id="152" presetID="14" presetClass="entr" presetSubtype="10" fill="hold" nodeType="withEffect">
                                  <p:stCondLst>
                                    <p:cond delay="0"/>
                                  </p:stCondLst>
                                  <p:childTnLst>
                                    <p:set>
                                      <p:cBhvr>
                                        <p:cTn id="153" dur="1" fill="hold">
                                          <p:stCondLst>
                                            <p:cond delay="0"/>
                                          </p:stCondLst>
                                        </p:cTn>
                                        <p:tgtEl>
                                          <p:spTgt spid="1036"/>
                                        </p:tgtEl>
                                        <p:attrNameLst>
                                          <p:attrName>style.visibility</p:attrName>
                                        </p:attrNameLst>
                                      </p:cBhvr>
                                      <p:to>
                                        <p:strVal val="visible"/>
                                      </p:to>
                                    </p:set>
                                    <p:animEffect transition="in" filter="randombar(horizontal)">
                                      <p:cBhvr>
                                        <p:cTn id="15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5" grpId="0"/>
      <p:bldP spid="6" grpId="0" animBg="1"/>
      <p:bldP spid="12" grpId="0"/>
      <p:bldP spid="13" grpId="0" animBg="1"/>
      <p:bldP spid="21" grpId="0" animBg="1"/>
      <p:bldP spid="18" grpId="0" animBg="1"/>
      <p:bldP spid="29" grpId="0" animBg="1"/>
      <p:bldP spid="30" grpId="0"/>
      <p:bldP spid="20" grpId="0" animBg="1"/>
      <p:bldP spid="22" grpId="0" animBg="1"/>
      <p:bldP spid="33" grpId="0" animBg="1"/>
      <p:bldP spid="42" grpId="0" animBg="1"/>
      <p:bldP spid="53" grpId="0" animBg="1"/>
      <p:bldP spid="54" grpId="0" animBg="1"/>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24731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a:p>
            <a:pPr marL="285750" indent="-285750">
              <a:buClr>
                <a:schemeClr val="tx1"/>
              </a:buClr>
              <a:buFont typeface="Arial" panose="020B0604020202020204" pitchFamily="34" charset="0"/>
              <a:buChar char="•"/>
            </a:pPr>
            <a:r>
              <a:rPr lang="en-US" dirty="0"/>
              <a:t>Relation Between Frontend Components</a:t>
            </a:r>
          </a:p>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1580</Words>
  <Application>Microsoft Office PowerPoint</Application>
  <PresentationFormat>Widescreen</PresentationFormat>
  <Paragraphs>206</Paragraphs>
  <Slides>21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Rounded MT Bold</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Sakshi Gupta</cp:lastModifiedBy>
  <cp:revision>7</cp:revision>
  <dcterms:created xsi:type="dcterms:W3CDTF">2023-08-10T16:09:42Z</dcterms:created>
  <dcterms:modified xsi:type="dcterms:W3CDTF">2023-09-17T05:05:41Z</dcterms:modified>
</cp:coreProperties>
</file>